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9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90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1" r:id="rId32"/>
    <p:sldId id="26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EBF5E-82D3-41FE-BA1B-DB2FACDE432F}" type="datetimeFigureOut">
              <a:rPr lang="en-US" smtClean="0"/>
              <a:pPr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8E380-17FE-4267-A505-06BD379694D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bc.consisty.com/hom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u="sng" dirty="0" smtClean="0"/>
              <a:t>Compability Testing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algn="l"/>
            <a:r>
              <a:rPr lang="en-IN" dirty="0" smtClean="0">
                <a:solidFill>
                  <a:srgbClr val="FF0000"/>
                </a:solidFill>
                <a:hlinkClick r:id="rId2"/>
              </a:rPr>
              <a:t>URL</a:t>
            </a:r>
            <a:r>
              <a:rPr lang="en-IN" dirty="0" smtClean="0">
                <a:hlinkClick r:id="rId2"/>
              </a:rPr>
              <a:t>: https</a:t>
            </a:r>
            <a:r>
              <a:rPr lang="en-IN" dirty="0" smtClean="0">
                <a:hlinkClick r:id="rId2"/>
              </a:rPr>
              <a:t>://csbc.consisty.com/home</a:t>
            </a:r>
            <a:endParaRPr lang="en-IN" dirty="0" smtClean="0"/>
          </a:p>
          <a:p>
            <a:pPr algn="l"/>
            <a:r>
              <a:rPr lang="en-IN" dirty="0" smtClean="0">
                <a:solidFill>
                  <a:srgbClr val="FF0000"/>
                </a:solidFill>
              </a:rPr>
              <a:t>Project Name</a:t>
            </a:r>
            <a:r>
              <a:rPr lang="en-IN" dirty="0" smtClean="0"/>
              <a:t>: </a:t>
            </a:r>
            <a:r>
              <a:rPr lang="en-IN" dirty="0" smtClean="0"/>
              <a:t>CSBC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Microsoft </a:t>
            </a:r>
            <a:r>
              <a:rPr lang="en-IN" dirty="0" err="1" smtClean="0"/>
              <a:t>Egde</a:t>
            </a:r>
            <a:endParaRPr lang="en-IN" dirty="0" smtClean="0"/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Mozilla Firefox</a:t>
            </a:r>
          </a:p>
          <a:p>
            <a:pPr algn="l">
              <a:buFont typeface="Arial" pitchFamily="34" charset="0"/>
              <a:buChar char="•"/>
            </a:pPr>
            <a:r>
              <a:rPr lang="en-IN" dirty="0" smtClean="0"/>
              <a:t>Chrome</a:t>
            </a:r>
          </a:p>
          <a:p>
            <a:pPr algn="l">
              <a:buFont typeface="Arial" pitchFamily="34" charset="0"/>
              <a:buChar char="•"/>
            </a:pPr>
            <a:endParaRPr lang="en-IN" dirty="0" smtClean="0"/>
          </a:p>
          <a:p>
            <a:pPr algn="l"/>
            <a:r>
              <a:rPr lang="en-IN" dirty="0" smtClean="0">
                <a:solidFill>
                  <a:srgbClr val="FF0000"/>
                </a:solidFill>
              </a:rPr>
              <a:t>Created By</a:t>
            </a:r>
            <a:r>
              <a:rPr lang="en-IN" dirty="0" smtClean="0"/>
              <a:t>: </a:t>
            </a:r>
            <a:r>
              <a:rPr lang="en-IN" dirty="0" err="1" smtClean="0"/>
              <a:t>Dhwani</a:t>
            </a:r>
            <a:r>
              <a:rPr lang="en-IN" dirty="0" smtClean="0"/>
              <a:t> Parikh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Login on Microsoft Edge </a:t>
            </a:r>
            <a:r>
              <a:rPr lang="en-IN" dirty="0" smtClean="0"/>
              <a:t>Browser</a:t>
            </a:r>
            <a:endParaRPr lang="en-US" dirty="0"/>
          </a:p>
        </p:txBody>
      </p:sp>
      <p:pic>
        <p:nvPicPr>
          <p:cNvPr id="4" name="Content Placeholder 3" descr="Screenshot (10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u="sng" dirty="0" smtClean="0"/>
              <a:t>Compatibility Testing on Mozilla Firefox browser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Home page on Mozilla </a:t>
            </a:r>
            <a:r>
              <a:rPr lang="en-IN" dirty="0" smtClean="0"/>
              <a:t>Firefox Browser</a:t>
            </a:r>
            <a:endParaRPr lang="en-US" dirty="0"/>
          </a:p>
        </p:txBody>
      </p:sp>
      <p:pic>
        <p:nvPicPr>
          <p:cNvPr id="4" name="Content Placeholder 3" descr="Screenshot (2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About_Us</a:t>
            </a:r>
            <a:r>
              <a:rPr lang="en-IN" dirty="0" smtClean="0"/>
              <a:t> on </a:t>
            </a:r>
            <a:r>
              <a:rPr lang="en-IN" dirty="0" err="1" smtClean="0"/>
              <a:t>Morilla</a:t>
            </a:r>
            <a:r>
              <a:rPr lang="en-IN" dirty="0" smtClean="0"/>
              <a:t> Firefox Browser</a:t>
            </a:r>
            <a:endParaRPr lang="en-US" dirty="0"/>
          </a:p>
        </p:txBody>
      </p:sp>
      <p:pic>
        <p:nvPicPr>
          <p:cNvPr id="4" name="Content Placeholder 3" descr="Screenshot (2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Event on </a:t>
            </a:r>
            <a:r>
              <a:rPr lang="en-IN" dirty="0" err="1" smtClean="0"/>
              <a:t>Morilla</a:t>
            </a:r>
            <a:r>
              <a:rPr lang="en-IN" dirty="0" smtClean="0"/>
              <a:t> Firefox Browser</a:t>
            </a:r>
            <a:endParaRPr lang="en-US" dirty="0"/>
          </a:p>
        </p:txBody>
      </p:sp>
      <p:pic>
        <p:nvPicPr>
          <p:cNvPr id="4" name="Content Placeholder 3" descr="Screenshot (24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Event_Galary</a:t>
            </a:r>
            <a:r>
              <a:rPr lang="en-IN" dirty="0" smtClean="0"/>
              <a:t> on </a:t>
            </a:r>
            <a:r>
              <a:rPr lang="en-IN" dirty="0" err="1" smtClean="0"/>
              <a:t>Morilla</a:t>
            </a:r>
            <a:r>
              <a:rPr lang="en-IN" dirty="0" smtClean="0"/>
              <a:t> Firefox Browser</a:t>
            </a:r>
            <a:endParaRPr lang="en-US" dirty="0"/>
          </a:p>
        </p:txBody>
      </p:sp>
      <p:pic>
        <p:nvPicPr>
          <p:cNvPr id="4" name="Content Placeholder 3" descr="Screenshot (25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Vidio_gallery</a:t>
            </a:r>
            <a:r>
              <a:rPr lang="en-IN" dirty="0" smtClean="0"/>
              <a:t> on </a:t>
            </a:r>
            <a:r>
              <a:rPr lang="en-IN" dirty="0" err="1" smtClean="0"/>
              <a:t>Morilla</a:t>
            </a:r>
            <a:r>
              <a:rPr lang="en-IN" dirty="0" smtClean="0"/>
              <a:t> Firefox Browser</a:t>
            </a:r>
            <a:endParaRPr lang="en-US" dirty="0"/>
          </a:p>
        </p:txBody>
      </p:sp>
      <p:pic>
        <p:nvPicPr>
          <p:cNvPr id="4" name="Content Placeholder 3" descr="Screenshot (2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VIP_Visitor_gallery</a:t>
            </a:r>
            <a:r>
              <a:rPr lang="en-IN" dirty="0" smtClean="0"/>
              <a:t> on </a:t>
            </a:r>
            <a:r>
              <a:rPr lang="en-IN" dirty="0" err="1" smtClean="0"/>
              <a:t>Morilla</a:t>
            </a:r>
            <a:r>
              <a:rPr lang="en-IN" dirty="0" smtClean="0"/>
              <a:t> Firefox Browser</a:t>
            </a:r>
            <a:endParaRPr lang="en-US" dirty="0"/>
          </a:p>
        </p:txBody>
      </p:sp>
      <p:pic>
        <p:nvPicPr>
          <p:cNvPr id="4" name="Content Placeholder 3" descr="Screenshot (27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Contact_Us</a:t>
            </a:r>
            <a:r>
              <a:rPr lang="en-IN" dirty="0" smtClean="0"/>
              <a:t> on </a:t>
            </a:r>
            <a:r>
              <a:rPr lang="en-IN" dirty="0" err="1" smtClean="0"/>
              <a:t>Morilla</a:t>
            </a:r>
            <a:r>
              <a:rPr lang="en-IN" dirty="0" smtClean="0"/>
              <a:t> Firefox Browser</a:t>
            </a:r>
            <a:endParaRPr lang="en-US" dirty="0"/>
          </a:p>
        </p:txBody>
      </p:sp>
      <p:pic>
        <p:nvPicPr>
          <p:cNvPr id="4" name="Content Placeholder 3" descr="Screenshot (28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Donate on </a:t>
            </a:r>
            <a:r>
              <a:rPr lang="en-IN" dirty="0" err="1" smtClean="0"/>
              <a:t>Morilla</a:t>
            </a:r>
            <a:r>
              <a:rPr lang="en-IN" dirty="0" smtClean="0"/>
              <a:t> Firefox Browser</a:t>
            </a:r>
            <a:endParaRPr lang="en-US" dirty="0"/>
          </a:p>
        </p:txBody>
      </p:sp>
      <p:pic>
        <p:nvPicPr>
          <p:cNvPr id="4" name="Content Placeholder 3" descr="Screenshot (29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u="sng" dirty="0" smtClean="0"/>
              <a:t>Compatibility Testing on Microsoft Edge </a:t>
            </a:r>
            <a:r>
              <a:rPr lang="en-IN" u="sng" dirty="0" smtClean="0"/>
              <a:t>Browser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Login on </a:t>
            </a:r>
            <a:r>
              <a:rPr lang="en-IN" dirty="0" err="1" smtClean="0"/>
              <a:t>Morilla</a:t>
            </a:r>
            <a:r>
              <a:rPr lang="en-IN" dirty="0" smtClean="0"/>
              <a:t> Firefox Browser</a:t>
            </a:r>
            <a:endParaRPr lang="en-US" dirty="0"/>
          </a:p>
        </p:txBody>
      </p:sp>
      <p:pic>
        <p:nvPicPr>
          <p:cNvPr id="4" name="Content Placeholder 3" descr="Screenshot (30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u="sng" dirty="0" smtClean="0"/>
              <a:t>Compatibility Testing on Chrome </a:t>
            </a:r>
            <a:r>
              <a:rPr lang="en-IN" u="sng" dirty="0" smtClean="0"/>
              <a:t>Browse</a:t>
            </a:r>
            <a:r>
              <a:rPr lang="en-IN" dirty="0" smtClean="0"/>
              <a:t>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Home page on Chrome Browser</a:t>
            </a:r>
            <a:endParaRPr lang="en-US" dirty="0"/>
          </a:p>
        </p:txBody>
      </p:sp>
      <p:pic>
        <p:nvPicPr>
          <p:cNvPr id="4" name="Content Placeholder 3" descr="Screenshot (31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AboutUs</a:t>
            </a:r>
            <a:r>
              <a:rPr lang="en-IN" dirty="0" smtClean="0"/>
              <a:t> on Chrome Browser</a:t>
            </a:r>
            <a:endParaRPr lang="en-US" dirty="0"/>
          </a:p>
        </p:txBody>
      </p:sp>
      <p:pic>
        <p:nvPicPr>
          <p:cNvPr id="4" name="Content Placeholder 3" descr="Screenshot (3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Event page on Chrome Browser</a:t>
            </a:r>
            <a:endParaRPr lang="en-US" dirty="0"/>
          </a:p>
        </p:txBody>
      </p:sp>
      <p:pic>
        <p:nvPicPr>
          <p:cNvPr id="7" name="Content Placeholder 6" descr="Screenshot (40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Event _Gallery page on Chrome Browser</a:t>
            </a:r>
            <a:endParaRPr lang="en-US" dirty="0"/>
          </a:p>
        </p:txBody>
      </p:sp>
      <p:pic>
        <p:nvPicPr>
          <p:cNvPr id="5" name="Content Placeholder 4" descr="Screenshot (41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Vidio_Gallery</a:t>
            </a:r>
            <a:r>
              <a:rPr lang="en-IN" dirty="0" smtClean="0"/>
              <a:t> page on Chrome Browser</a:t>
            </a:r>
            <a:endParaRPr lang="en-US" dirty="0"/>
          </a:p>
        </p:txBody>
      </p:sp>
      <p:pic>
        <p:nvPicPr>
          <p:cNvPr id="4" name="Content Placeholder 3" descr="Screenshot (4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VIP_Visitor</a:t>
            </a:r>
            <a:r>
              <a:rPr lang="en-IN" dirty="0" smtClean="0"/>
              <a:t> Gallery page on Chrome Browser</a:t>
            </a:r>
            <a:endParaRPr lang="en-US" dirty="0"/>
          </a:p>
        </p:txBody>
      </p:sp>
      <p:pic>
        <p:nvPicPr>
          <p:cNvPr id="4" name="Content Placeholder 3" descr="Screenshot (4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Contact_Us</a:t>
            </a:r>
            <a:r>
              <a:rPr lang="en-IN" dirty="0" smtClean="0"/>
              <a:t> page on Chrome Browser</a:t>
            </a:r>
            <a:endParaRPr lang="en-US" dirty="0"/>
          </a:p>
        </p:txBody>
      </p:sp>
      <p:pic>
        <p:nvPicPr>
          <p:cNvPr id="4" name="Content Placeholder 3" descr="Screenshot (44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Donate page on Chrome Browser</a:t>
            </a:r>
            <a:endParaRPr lang="en-US" dirty="0"/>
          </a:p>
        </p:txBody>
      </p:sp>
      <p:pic>
        <p:nvPicPr>
          <p:cNvPr id="4" name="Content Placeholder 3" descr="Screenshot (45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Home page on Microsoft </a:t>
            </a:r>
            <a:r>
              <a:rPr lang="en-IN" dirty="0" smtClean="0"/>
              <a:t>Edge Browser</a:t>
            </a:r>
            <a:endParaRPr lang="en-US" dirty="0"/>
          </a:p>
        </p:txBody>
      </p:sp>
      <p:pic>
        <p:nvPicPr>
          <p:cNvPr id="4" name="Content Placeholder 3" descr="Screenshot (1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Login page on Chrome Browser</a:t>
            </a:r>
            <a:endParaRPr lang="en-US" dirty="0"/>
          </a:p>
        </p:txBody>
      </p:sp>
      <p:pic>
        <p:nvPicPr>
          <p:cNvPr id="4" name="Content Placeholder 3" descr="Screenshot (4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About_Us</a:t>
            </a:r>
            <a:r>
              <a:rPr lang="en-IN" dirty="0" smtClean="0"/>
              <a:t> page on </a:t>
            </a:r>
            <a:r>
              <a:rPr lang="en-IN" dirty="0"/>
              <a:t>M</a:t>
            </a:r>
            <a:r>
              <a:rPr lang="en-IN" dirty="0" smtClean="0"/>
              <a:t>icrosoft </a:t>
            </a:r>
            <a:r>
              <a:rPr lang="en-IN" dirty="0" err="1"/>
              <a:t>E</a:t>
            </a:r>
            <a:r>
              <a:rPr lang="en-IN" dirty="0" err="1" smtClean="0"/>
              <a:t>gde</a:t>
            </a:r>
            <a:r>
              <a:rPr lang="en-IN" dirty="0" smtClean="0"/>
              <a:t> </a:t>
            </a:r>
            <a:r>
              <a:rPr lang="en-IN" dirty="0" smtClean="0"/>
              <a:t>Browser</a:t>
            </a:r>
            <a:endParaRPr lang="en-US" dirty="0"/>
          </a:p>
        </p:txBody>
      </p:sp>
      <p:pic>
        <p:nvPicPr>
          <p:cNvPr id="4" name="Content Placeholder 3" descr="Screenshot (4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Event page on Microsoft Edge </a:t>
            </a:r>
            <a:r>
              <a:rPr lang="en-IN" dirty="0" smtClean="0"/>
              <a:t>Browser</a:t>
            </a:r>
            <a:endParaRPr lang="en-US" dirty="0"/>
          </a:p>
        </p:txBody>
      </p:sp>
      <p:pic>
        <p:nvPicPr>
          <p:cNvPr id="4" name="Content Placeholder 3" descr="Screenshot (5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Event_gallery</a:t>
            </a:r>
            <a:r>
              <a:rPr lang="en-IN" dirty="0" smtClean="0"/>
              <a:t> on Microsoft Edge Browser</a:t>
            </a:r>
            <a:endParaRPr lang="en-US" dirty="0"/>
          </a:p>
        </p:txBody>
      </p:sp>
      <p:pic>
        <p:nvPicPr>
          <p:cNvPr id="4" name="Content Placeholder 3" descr="Screenshot (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</a:t>
            </a:r>
            <a:r>
              <a:rPr lang="en-IN" dirty="0" err="1" smtClean="0"/>
              <a:t>Vidio_Gallery</a:t>
            </a:r>
            <a:r>
              <a:rPr lang="en-IN" dirty="0" smtClean="0"/>
              <a:t> on Microsoft Edge </a:t>
            </a:r>
            <a:r>
              <a:rPr lang="en-IN" dirty="0" smtClean="0"/>
              <a:t>Browser</a:t>
            </a:r>
            <a:endParaRPr lang="en-US" dirty="0"/>
          </a:p>
        </p:txBody>
      </p:sp>
      <p:pic>
        <p:nvPicPr>
          <p:cNvPr id="4" name="Content Placeholder 3" descr="Screenshot (7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VIP </a:t>
            </a:r>
            <a:r>
              <a:rPr lang="en-IN" dirty="0" err="1" smtClean="0"/>
              <a:t>Visitor_Galary</a:t>
            </a:r>
            <a:r>
              <a:rPr lang="en-IN" dirty="0" smtClean="0"/>
              <a:t> on Microsoft Edge Browser</a:t>
            </a:r>
            <a:endParaRPr lang="en-US" dirty="0"/>
          </a:p>
        </p:txBody>
      </p:sp>
      <p:pic>
        <p:nvPicPr>
          <p:cNvPr id="4" name="Content Placeholder 3" descr="Screenshot (8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Verify Contact Us on Microsoft </a:t>
            </a:r>
            <a:r>
              <a:rPr lang="en-IN" dirty="0" smtClean="0"/>
              <a:t>Edge Browser</a:t>
            </a:r>
            <a:endParaRPr lang="en-US" dirty="0"/>
          </a:p>
        </p:txBody>
      </p:sp>
      <p:pic>
        <p:nvPicPr>
          <p:cNvPr id="4" name="Content Placeholder 3" descr="Screenshot (9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204</Words>
  <Application>Microsoft Office PowerPoint</Application>
  <PresentationFormat>On-screen Show (4:3)</PresentationFormat>
  <Paragraphs>38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Compability Testing</vt:lpstr>
      <vt:lpstr>Compatibility Testing on Microsoft Edge Browser</vt:lpstr>
      <vt:lpstr>Verify Home page on Microsoft Edge Browser</vt:lpstr>
      <vt:lpstr>Verify About_Us page on Microsoft Egde Browser</vt:lpstr>
      <vt:lpstr>Verify Event page on Microsoft Edge Browser</vt:lpstr>
      <vt:lpstr>Verify Event_gallery on Microsoft Edge Browser</vt:lpstr>
      <vt:lpstr>Verify Vidio_Gallery on Microsoft Edge Browser</vt:lpstr>
      <vt:lpstr>Verify VIP Visitor_Galary on Microsoft Edge Browser</vt:lpstr>
      <vt:lpstr>Verify Contact Us on Microsoft Edge Browser</vt:lpstr>
      <vt:lpstr>Verify Login on Microsoft Edge Browser</vt:lpstr>
      <vt:lpstr>Compatibility Testing on Mozilla Firefox browser</vt:lpstr>
      <vt:lpstr>Verify Home page on Mozilla Firefox Browser</vt:lpstr>
      <vt:lpstr>Verify About_Us on Morilla Firefox Browser</vt:lpstr>
      <vt:lpstr>Verify Event on Morilla Firefox Browser</vt:lpstr>
      <vt:lpstr>Verify Event_Galary on Morilla Firefox Browser</vt:lpstr>
      <vt:lpstr>Verify Vidio_gallery on Morilla Firefox Browser</vt:lpstr>
      <vt:lpstr>Verify VIP_Visitor_gallery on Morilla Firefox Browser</vt:lpstr>
      <vt:lpstr>Verify Contact_Us on Morilla Firefox Browser</vt:lpstr>
      <vt:lpstr>Verify Donate on Morilla Firefox Browser</vt:lpstr>
      <vt:lpstr>Verify Login on Morilla Firefox Browser</vt:lpstr>
      <vt:lpstr>Compatibility Testing on Chrome Browser</vt:lpstr>
      <vt:lpstr>Verify Home page on Chrome Browser</vt:lpstr>
      <vt:lpstr>Verify AboutUs on Chrome Browser</vt:lpstr>
      <vt:lpstr>Verify Event page on Chrome Browser</vt:lpstr>
      <vt:lpstr>Verify Event _Gallery page on Chrome Browser</vt:lpstr>
      <vt:lpstr>Verify Vidio_Gallery page on Chrome Browser</vt:lpstr>
      <vt:lpstr>Verify VIP_Visitor Gallery page on Chrome Browser</vt:lpstr>
      <vt:lpstr>Verify Contact_Us page on Chrome Browser</vt:lpstr>
      <vt:lpstr>Verify Donate page on Chrome Browser</vt:lpstr>
      <vt:lpstr>Verify Login page on Chrome Browser</vt:lpstr>
      <vt:lpstr>Thank You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RnD</dc:creator>
  <cp:lastModifiedBy>RnD</cp:lastModifiedBy>
  <cp:revision>16</cp:revision>
  <dcterms:created xsi:type="dcterms:W3CDTF">2023-02-20T07:07:12Z</dcterms:created>
  <dcterms:modified xsi:type="dcterms:W3CDTF">2023-02-20T15:23:21Z</dcterms:modified>
</cp:coreProperties>
</file>